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8" r:id="rId2"/>
    <p:sldId id="259" r:id="rId3"/>
    <p:sldId id="261" r:id="rId4"/>
    <p:sldId id="260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5905" autoAdjust="0"/>
  </p:normalViewPr>
  <p:slideViewPr>
    <p:cSldViewPr>
      <p:cViewPr>
        <p:scale>
          <a:sx n="107" d="100"/>
          <a:sy n="107" d="100"/>
        </p:scale>
        <p:origin x="-72" y="19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8C796-DB9D-43C3-998C-0E7C8F1E54B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1B369-B175-46C3-AD36-BA926D4CE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B369-B175-46C3-AD36-BA926D4CE71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B369-B175-46C3-AD36-BA926D4CE71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B369-B175-46C3-AD36-BA926D4CE71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3CEA-792E-4453-BC5C-C38F7713A02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D84-EC58-44C0-B68E-4FD2F4043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A15E-9851-4DA0-88C1-A1C5366A92D9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DA41-6186-4952-AE8A-9CCB2A016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DC460-CEFD-4425-820E-E9D70ED25A0F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04285-BC59-41CA-8FBC-DC8A34D08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70AF9-F51E-40B3-8D4B-2DC373B5186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DAFD-62CA-430F-A3FD-8AB0B6C3A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BEEA-72AD-43AB-BFEC-13B3633D9D6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6D2E-31B2-4577-B58E-4B38E94BB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8F41-4711-4E1F-9775-CB908A8DCC9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EE44-32E9-470F-B98B-467B36481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2978-2382-44D0-B3BB-0CB9EDB5ED2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7243E-5E16-4270-AF81-157D49318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1C30-1553-4EA6-8DCF-B6B63C3105E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80D7-30EB-4130-8AF5-45B6A358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D792A-4557-4340-ACD7-3151C9C9A567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B0A8-292B-4A34-BE03-14D256D0B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59AB-07AC-4F61-8DBA-E2A08683B5C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91A2-DA40-4AC9-B55E-BE9917396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C3DD-11CD-4959-B532-4B53DAD3BAA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EC8E9-A8C9-436C-B752-2EFF2F8AE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B1C8B4-40B3-4F7F-AF51-4C1C50D0298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C97123-4BE7-4AB9-B22F-D0740DAE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 flipV="1">
            <a:off x="785786" y="571480"/>
            <a:ext cx="7786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14414" y="1000108"/>
            <a:ext cx="67151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Леоновская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Леоновская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(отчет от 02. 11. 2012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177)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27. 06. 2012 № 62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18. 05. 2012 № 1/1-1773,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8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1357298"/>
            <a:ext cx="700092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Краснодубравская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Краснодубравская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 Курской области (информация   от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11. 2012  № 186)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28. 05. 2012 № 50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16. 04. 2012 № 1/1-1300,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728" y="1000108"/>
            <a:ext cx="6357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1142984"/>
            <a:ext cx="678661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Скороднянская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Скороднянская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22. 11. 2012  № 187)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27. 06. 2012 № 64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18. 05. 2012 № 1/1-1774,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85852" y="857232"/>
            <a:ext cx="68580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МБДОУ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Рудавский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МБДОУ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Рудавский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27. 11. 2012  № 188)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28. 05. 2012 № 48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09. 04. 2012 № 1/1-1236,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85918" y="500042"/>
            <a:ext cx="628654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МБОУ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Зоринская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МБОУ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Зоринская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30. 11. 2012  № 189)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26. 06. 2012 № 61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17. 05. 2012 № 1/1-1740,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571604" y="1071546"/>
            <a:ext cx="62865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«Успенская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Тимского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«Успенская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Тимского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30. 11. 2012  № 190)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29. 06. 2012 № 78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06. 06. 2012 № 1/1-1904,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571604" y="928670"/>
            <a:ext cx="65722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 (информация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30. 11. 2012  № 191)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19. 07. 2012 № 85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04. 04.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1/1-1151,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643042" y="1285860"/>
            <a:ext cx="67151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МКДОУ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№ 1 «Колокольчик»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МКДОУ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№ 1 «Колокольчик»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(информация от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30. 11. 2012  № 192)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13. 06. 2012 № 52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области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09. 04. 2012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1/1-1234,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1071546"/>
            <a:ext cx="67151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НДОУ «Детский сад № 62 открытого акционерного общества «Российские железные дороги» города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НДОУ «Детский сад № 62 открытого акционерного общества «Российские железные дороги» города Курска (отчет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02. 11. 2012  № 178)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18. 06. 2012 № 56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14. 05. 2012 № 1/1-1710,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973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357290" y="1571612"/>
            <a:ext cx="65008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Извековская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Извековская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(отчет от 08. 11. 2012  № 179)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28. 05. 2012 № 49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26. 03. 2012 № 1/1-1042,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42976" y="1285860"/>
            <a:ext cx="65722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Первоавгустовская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Первоавгустовская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Дмитриевского района Курской области (отчет  от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08. 11. 2012  № 180)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10. 05. 2012 № 38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04. 04. 2012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1/1-1150,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49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500166" y="1428736"/>
            <a:ext cx="635798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ОБОУ НПО ПЛ №1 города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ОБОУ НПО ПЛ №1 города Курска (отчет от 08. 11. 2012  № 181)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11. 05. 2012 № 40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27. 04. 2012 № 1/1-1490,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14348" y="1785926"/>
            <a:ext cx="700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643042" y="1285860"/>
            <a:ext cx="635798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Большесолдатского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(отчет от 08. 11. 2012  № 182)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10. 05. 2012 № 39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26. 03. 2012 № 1/1-1039,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57224" y="1142984"/>
            <a:ext cx="7143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Ореховская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«Семёновская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Ореховская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«Семёновская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(отчет от 14. 11. 2012  № 183)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14. 06. 2012 № 53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05. 2012 № 1/1-1635,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28662" y="1071546"/>
            <a:ext cx="707236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Ореховская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Верхотопинская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Ореховская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Верхотопинская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(отчет от 14. 11. 2012  № 184)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14. 06. 2012 № 54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04. 05. 2012 № 1/1-1636,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1000108"/>
            <a:ext cx="707236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документарной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НДОУ «Детский сад № 105 открытого акционерного общества «Российские железные дороги»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 НДОУ «Детский сад № 105 открытого акционерного общества «Российские железные дороги»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(отчет от 16. 11. 2012  № 185)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18. 05. 2012 № 43 по устранению нарушений, выявленных в ходе внеплановой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30. 03. 2012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1/1-1132,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1989</Words>
  <Application>Microsoft Office PowerPoint</Application>
  <PresentationFormat>Экран (4:3)</PresentationFormat>
  <Paragraphs>65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в детском саду.</dc:title>
  <dc:creator>Настёна</dc:creator>
  <cp:lastModifiedBy>Sapronova</cp:lastModifiedBy>
  <cp:revision>61</cp:revision>
  <dcterms:created xsi:type="dcterms:W3CDTF">2012-10-16T06:12:38Z</dcterms:created>
  <dcterms:modified xsi:type="dcterms:W3CDTF">2013-01-21T07:36:08Z</dcterms:modified>
</cp:coreProperties>
</file>