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684" autoAdjust="0"/>
    <p:restoredTop sz="92710" autoAdjust="0"/>
  </p:normalViewPr>
  <p:slideViewPr>
    <p:cSldViewPr>
      <p:cViewPr>
        <p:scale>
          <a:sx n="107" d="100"/>
          <a:sy n="107" d="100"/>
        </p:scale>
        <p:origin x="-72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93CEA-792E-4453-BC5C-C38F7713A02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9D84-EC58-44C0-B68E-4FD2F4043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5A15E-9851-4DA0-88C1-A1C5366A92D9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DA41-6186-4952-AE8A-9CCB2A016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DC460-CEFD-4425-820E-E9D70ED25A0F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04285-BC59-41CA-8FBC-DC8A34D08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70AF9-F51E-40B3-8D4B-2DC373B5186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DAFD-62CA-430F-A3FD-8AB0B6C3A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8BEEA-72AD-43AB-BFEC-13B3633D9D64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06D2E-31B2-4577-B58E-4B38E94BB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A8F41-4711-4E1F-9775-CB908A8DCC9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EE44-32E9-470F-B98B-467B36481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52978-2382-44D0-B3BB-0CB9EDB5ED2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7243E-5E16-4270-AF81-157D49318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1C30-1553-4EA6-8DCF-B6B63C3105EA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80D7-30EB-4130-8AF5-45B6A358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D792A-4557-4340-ACD7-3151C9C9A567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AB0A8-292B-4A34-BE03-14D256D0B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659AB-07AC-4F61-8DBA-E2A08683B5C5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91A2-DA40-4AC9-B55E-BE9917396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C3DD-11CD-4959-B532-4B53DAD3BAA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EC8E9-A8C9-436C-B752-2EFF2F8AE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B1C8B4-40B3-4F7F-AF51-4C1C50D02983}" type="datetimeFigureOut">
              <a:rPr lang="ru-RU"/>
              <a:pPr>
                <a:defRPr/>
              </a:pPr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C97123-4BE7-4AB9-B22F-D0740DAE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9" r:id="rId8"/>
    <p:sldLayoutId id="2147483760" r:id="rId9"/>
    <p:sldLayoutId id="2147483751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052736"/>
            <a:ext cx="6606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образования и науки Курской области по устранению нарушений, выявленных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ходе плановой документарной проверки в отношении МКОУ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Копенская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Железногорского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МКОУ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Копенская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Железногорского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района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(отчет от 06. 09. 2012 № 155) об исполнении предписания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комитета образования и науки Курской области от 06.04.2012 № 26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10. 02. 2012 № 1/1-552, и сообщает о снятии с контроля указанного предписания.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2976" y="1571612"/>
            <a:ext cx="650085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плановой документарной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Старогородская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Дмитриевского района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Старогородская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Дмитриевского района (отчет от 28. 09. 2012  № 164) об исполнении предписания комитета образования и науки Курской области от 20.04.2012 № 29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 от 20. 02. 2012 № 1/1-629,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85852" y="1714487"/>
            <a:ext cx="64294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плановой документарной проверки в отношении МКОУ «Ольховская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МКОУ «Ольховская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Хомутовского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района(отчет от 28.09.2012 № 165) об исполнении предписания комитета образования и науки Курской области от 25.05.2012 № 47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 от 26. 03. 2012 № 1/1-1040,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96752"/>
            <a:ext cx="62464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образования и науки Курской области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устранению нарушений, выявленных в ходе плановой документарной проверки в отношении МКОУ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Рышковская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Железногорского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МКОУ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Рышковская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Железногорского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района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(отчет от 07. 09. 2012 № 156) об исполнении предписания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комитета образования и науки Курской области от 11. 03. 2012 № 16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13. 01. 2012  № 1/1-197-а, и сообщает о снятии с контроля указанного предписания.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9898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268760"/>
            <a:ext cx="63904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образования и науки Курской области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устранению нарушений, выявленных в ходе плановой выездной проверки в отношении МБ ДОУ «Детский сад комбинированного вида № 119» города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Курска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МБ ДОУ «Детский сад комбинированного вида № 119»  города Курска (отчет от 07. 09. 2012 № 157) об исполнении предписания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комитета образования и науки Курской области от 29.03.2012 № 22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05. 03. 2012 № 1/1-775, и сообщает о снятии с контроля указанного предписания.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866973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8760"/>
            <a:ext cx="74888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 исполнении предписания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комитета образования и науки Курской области по устранению нарушений, выявленных в ходе плановой документарной проверки в отношении Областного казенного специального (коррекционного) образовательного учреждения для обучающихся, воспитанников с ограниченными возможностями здоровья «Курская специальная (коррекционная) общеобразовательная школа»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Областного казенного специального (коррекционного) образовательного учреждения для обучающихся, воспитанников с ограниченными возможностями здоровья «Курская специальная (коррекционная) общеобразовательная школа»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(отчет от 12. 09. 2012 № 158) об исполнении предписания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комитета образования и науки Курской области от 22. 05. 2012 № 44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19. 03. 2012 № 1/1-941, и сообщает о снятии с контроля указанного предписания.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13029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2976" y="1714488"/>
            <a:ext cx="685804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плановой документарной проверки в отношении МОУ «Средняя общеобразовательная школа № 6» города Железногорска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МОУ «Средняя общеобразовательная школа № 6» города Железногорска(отчет от 12.09.2012 № 159) об исполнении предписания комитета образования и науки Курской области от  25. 05. 2012   № 46 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 от 05. 04. 2012 № 1/1-1193,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1497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0" y="1214422"/>
            <a:ext cx="7800972" cy="464347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плановой документарной проверки в отношении МБ ДОУ «Детский сад комбинированного вида № 124» города Курска 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МБ ДОУ «Детский сад комбинированного вида № 124» города Курска (отчет от 12.09.2012 № 160) об исполнении предписания комитета образования и науки Курской области от 28.04.2012 № 32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 от 24. 02. 2012 № 1/1-681, и сообщает о снятии с контроля указанного предписания. 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28662" y="1643050"/>
            <a:ext cx="728667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плановой выездной проверки в отношении МОУ «Средняя общеобразовательная школа № 9 им. К.К. Рокоссовского» города Курска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МОУ «Средняя общеобразовательная школа № 9 им. К.К. Рокоссовского» города Курска (отчет от 19.09.2012 № 161) об исполнении предписания комитета образования и науки Курской области от 18.04.2012 № 27 по устранению нарушений, выявленных в ходе плановой выездной проверки, проведенной в соответствии с приказом комитета образования и науки Курской области   от 20. 02. 2012 № 1/1-625,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14348" y="1785926"/>
            <a:ext cx="700092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внеплановой выездной проверки в отношении МКОУ «Октябрьская средняя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МКОУ «Октябрьская средняя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Касторенского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(отчет от 19. 09. 2012 № 162) об исполнении предписания комитета образования и науки Курской области от 05. 04. 2012 № 23 по устранению нарушений, выявленных в ходе внеплановой выездной проверки, проведенной в соответствии с приказом комитета образования и науки Курской области от 05. 03. 2012 № 1/1-802, и сообщает о неисполнении предписания и об открытии внеплановой проверки по исполнению предписания.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357290" y="1857364"/>
            <a:ext cx="671517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исполнении предписания комитета образования и науки Курской области по устранению нарушений, выявленных в ходе плановой документарной проверки в отношении МКОУ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Веретенинская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Железногорского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Комитет образования и науки Курской области рассмотрел отчет МКОУ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Веретенинская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основная общеобразовательная школа»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Железногорского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(отчет от 20.09.2012 № 163) об исполнении предписания комитета образования и науки Курской области от 06.04.2012 № 25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 от 10. 02. 2012 № 1/1-545, и сообщает о снятии с контроля указанного предписания.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1206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Слайд 1</vt:lpstr>
      <vt:lpstr>Слайд 2</vt:lpstr>
      <vt:lpstr>Слайд 3</vt:lpstr>
      <vt:lpstr>Слайд 4</vt:lpstr>
      <vt:lpstr>Слайд 5</vt:lpstr>
      <vt:lpstr>Об исполнении предписания комитета образования и науки Курской области по устранению нарушений, выявленных в ходе плановой документарной проверки в отношении МБ ДОУ «Детский сад комбинированного вида № 124» города Курска             Комитет образования и науки Курской области рассмотрел отчет МБ ДОУ «Детский сад комбинированного вида № 124» города Курска (отчет от 12.09.2012 № 160) об исполнении предписания комитета образования и науки Курской области от 28.04.2012 № 32 по устранению нарушений, выявленных в ходе плановой документарной проверки, проведенной в соответствии с приказом комитета образования и науки Курской области от 24. 02. 2012 № 1/1-681, и сообщает о снятии с контроля указанного предписания.  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 в детском саду.</dc:title>
  <dc:creator>Настёна</dc:creator>
  <cp:lastModifiedBy>Sapronova</cp:lastModifiedBy>
  <cp:revision>22</cp:revision>
  <dcterms:created xsi:type="dcterms:W3CDTF">2012-10-16T06:12:38Z</dcterms:created>
  <dcterms:modified xsi:type="dcterms:W3CDTF">2013-01-21T07:33:24Z</dcterms:modified>
</cp:coreProperties>
</file>