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9" r:id="rId3"/>
    <p:sldId id="261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684" autoAdjust="0"/>
    <p:restoredTop sz="90279" autoAdjust="0"/>
  </p:normalViewPr>
  <p:slideViewPr>
    <p:cSldViewPr>
      <p:cViewPr>
        <p:scale>
          <a:sx n="107" d="100"/>
          <a:sy n="107" d="100"/>
        </p:scale>
        <p:origin x="-72" y="17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93CEA-792E-4453-BC5C-C38F7713A024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49D84-EC58-44C0-B68E-4FD2F40436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5A15E-9851-4DA0-88C1-A1C5366A92D9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0DA41-6186-4952-AE8A-9CCB2A0165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DC460-CEFD-4425-820E-E9D70ED25A0F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04285-BC59-41CA-8FBC-DC8A34D08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70AF9-F51E-40B3-8D4B-2DC373B51863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CDAFD-62CA-430F-A3FD-8AB0B6C3AC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8BEEA-72AD-43AB-BFEC-13B3633D9D64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06D2E-31B2-4577-B58E-4B38E94BB6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A8F41-4711-4E1F-9775-CB908A8DCC9A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4EE44-32E9-470F-B98B-467B36481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52978-2382-44D0-B3BB-0CB9EDB5ED25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7243E-5E16-4270-AF81-157D49318E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21C30-1553-4EA6-8DCF-B6B63C3105EA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F80D7-30EB-4130-8AF5-45B6A3583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D792A-4557-4340-ACD7-3151C9C9A567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AB0A8-292B-4A34-BE03-14D256D0B3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659AB-07AC-4F61-8DBA-E2A08683B5C5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991A2-DA40-4AC9-B55E-BE9917396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EC3DD-11CD-4959-B532-4B53DAD3BAA3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EC8E9-A8C9-436C-B752-2EFF2F8AE7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AB1C8B4-40B3-4F7F-AF51-4C1C50D02983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FC97123-4BE7-4AB9-B22F-D0740DAED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5" r:id="rId2"/>
    <p:sldLayoutId id="2147483757" r:id="rId3"/>
    <p:sldLayoutId id="2147483754" r:id="rId4"/>
    <p:sldLayoutId id="2147483753" r:id="rId5"/>
    <p:sldLayoutId id="2147483752" r:id="rId6"/>
    <p:sldLayoutId id="2147483758" r:id="rId7"/>
    <p:sldLayoutId id="2147483759" r:id="rId8"/>
    <p:sldLayoutId id="2147483760" r:id="rId9"/>
    <p:sldLayoutId id="2147483751" r:id="rId10"/>
    <p:sldLayoutId id="21474837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285852" y="1214422"/>
            <a:ext cx="721523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внеплановой выездной проверки в отношении МКОУ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Жигаевская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Конышевского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МКОУ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Жигаевская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Конышевского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(информация от  04. 12. 2012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 193)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08. 06. 2012 № 51 по устранению нарушений, выявленных в ходе внеплановой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17. 05. 2012 № 1/1-1739,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728" y="1214422"/>
            <a:ext cx="6286544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документарной проверки в отношении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МК ДОУ «Детский сад комбинированного вида №86»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Курска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МК ДОУ «Детский сад комбинированного вида №86» г. Курска (информация от 18. 12. 2012  № 202)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29. 06. 2012 № 74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 18. 05. 2012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№ 1/1-1771,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500166" y="1142984"/>
            <a:ext cx="592935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документарной проверки в отношении МБОУ «Средняя школа № 29» г. Курска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 образования и науки Курской области рассмотрел отчет МБОУ «Средняя школа № 29» г. Курска (информация от 18. 12. 2012  № 203) об исполнении предписания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29. 06. 2012 № 79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17. 05. 2012 </a:t>
            </a:r>
          </a:p>
          <a:p>
            <a:pPr lvl="0" algn="just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 1/1-1741,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785918" y="1142984"/>
            <a:ext cx="614366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выездной проверки в отношении МКОУ «Мало-Каменская средняя общеобразовательная школа»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Большесолдатского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МКОУ «Мало-Каменская средняя общеобразовательная школа»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Большесолдатского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(информация от 18. 12. 2012  № 204)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28. 06. 2012 № 65 по устранению нарушений, выявленных в ходе плановой выездной проверки, проведенной в соответствии с приказом комитета образования и науки Курской области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 18. 05. 2012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 1/1-1770,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571604" y="1071546"/>
            <a:ext cx="6286544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документарной проверки в отношении МКОУ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Крупецкая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Дмитриевского района Курской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МКОУ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Крупецкая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Дмитриевского района Курской области (информация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18. 12. 2012  № 205)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24. 07. 2012 № 88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18. 05. 2012 № 1/1-1766,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643042" y="1000108"/>
            <a:ext cx="614366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документарной проверки в отношении МКОУ «Никольская средняя общеобразовательная школа»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Щигровского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МКОУ «Никольская средняя общеобразовательная школа»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Щигровского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(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информация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19. 12. 2012  № 206)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29. 06. 2012 № 71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 05. 2012 № 1/1-1645,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571604" y="857232"/>
            <a:ext cx="6215106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выездной проверки в отношении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Ржавская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основная общеобразовательная школа»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Большесолдатского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МКОУ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Ржавская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основная общеобразовательная школа»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Большесолдатского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(информация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19. 12. 2012  № 207) об исполнении предписания комитета образования и науки Курской области от 29. 06. 2012 № 73 по устранению нарушений, выявленных в ходе 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05. 06. 2012 № 1/1-1901,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500166" y="1214422"/>
            <a:ext cx="664373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документарной проверки в отношении МОУ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Пузачинская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Мантуровского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МОУ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Пузачинская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Мантуровского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информация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19. 12. 2012  № 208)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29. 06. 2012 № 75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11. 05. 2012 № 1/1-1681,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428728" y="1571612"/>
            <a:ext cx="635798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внеплановой выездной проверки в отношении МБОУ «Средняя общеобразовательная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школа № 6» г. Курчатова Курской области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МБОУ «Средняя общеобразовательная школа № 6» г. Курчатова Курской области (информац.ждб8ия от 19. 12. 2012  № 209) об исполнении предписания комитета образования и науки Курской области от 19. 07. 2012 № 84 по устранению нарушений, выявленных в ходе внеплановой выездной проверки, проведенной в соответствии с приказом комитета образования и науки Курской области от 18. 05. 2012 № 1/1-1768,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214414" y="1000108"/>
            <a:ext cx="664373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документарной проверки в отношении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 ДОУ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Тёткинский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детский сад «Сказка»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Глушковского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Тёткинский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детский сад «Сказка»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Глушковского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(информация от 19. 12. 2012  № 210)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29. 06. 2012 № 76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14. 05. 2012 № 1/1-1711,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357290" y="714356"/>
            <a:ext cx="6357982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документарной проверки в отношении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Волоконская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 имени Героя Советского Союза А.В.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Забояркина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Большесолдатского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МКОУ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Волоконская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 имени Героя Советского Союза А.В.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Забояркина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Большесолдатского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(информация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19. 12. 2012  № 211)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29. 06. 2012 № 67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10. 05. 2012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1/1-1644,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357290" y="928670"/>
            <a:ext cx="671517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внеплановой выездной проверки в отношении МКОУ ДОД «Дом детского творчества» Льговского района Курской области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МКОУ ДОД «Дом детского творчества» Льговского района Курской области (информация от 04. 12. 2012  № 194)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27. 07. 2012 № 89 по устранению нарушений, выявленных в ходе внеплановой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09. 06. 2012 № 1/1-1928,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69731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357290" y="1214422"/>
            <a:ext cx="635798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выездной проверки в отношении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Ржавский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филиал № 1 МКОУ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Нижнемордокская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Глушковского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Ржавский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филиал № 1 МКОУ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Нижнемордокская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Глушковского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(информация от 19. 12. 2012  № 212)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20. 06. 2012 № 58 по устранению нарушений, выявленных в ходе 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12. 05. 2012 № 1/1-1689,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357290" y="1071546"/>
            <a:ext cx="664373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выездной проверки в отношении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Высокинский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филиал № 2 МКОУ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Нижнемордокская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Глушковского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Высокинский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филиал № 2 МКОУ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Нижнемордокская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Глушковского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(информация от 19. 12. 2012  № 213)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20. 06. 2012 № 59 по устранению нарушений, выявленных в ходе 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12. 05. 2012 № 1/1-1687,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357290" y="1285860"/>
            <a:ext cx="671517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выездной проверки в отношении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МКОУ «Михайловская средняя общеобразовательная школа»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Железногорского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 МКОУ «Михайловская средняя общеобразовательная школа»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Железногорского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(информация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19. 12. 2012  № 214)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05. 07. 2012 № 80 по устранению нарушений, выявленных в ходе 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25. 04. 2012 № 1/1-1472-а,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571604" y="785794"/>
            <a:ext cx="635798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документарной проверки в отношении МБОУ «Средняя общеобразовательная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школа № 35 им. К.Д. Воробьёва» г. Курска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 МБОУ «Средняя общеобразовательная школа № 35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К.Д. Воробьёва» г. Курска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(информация от 25. 12. 2012  № 215)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14. 08. 2012 № 92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14. 06. 2012 № 1/1-1953,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643042" y="1214422"/>
            <a:ext cx="592935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документарной проверки в отношении МБОУ «Гимназия № 1» г. Курчатова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 МБОУ «Гимназия № 1» г. Курчатова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(информация от 25. 12. 2012  № 216)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29. 06. 2012 № 77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18. 05. 2012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 1/1-1772,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500166" y="1285860"/>
            <a:ext cx="657229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документарной проверки в отношении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МКОУ «Троицкая средняя общеобразовательная школа»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Железногорского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 МКОУ «Троицкая средняя общеобразовательная школа»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Железногорского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(информация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25. 12. 2012  № 217)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13. 07. 2012 № 83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области</a:t>
            </a:r>
            <a:r>
              <a:rPr kumimoji="0" lang="ru-RU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28. 05. 2012 № 1/1-1793, и сообщает о снятии с контроля указанного предписания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000100" y="1071546"/>
            <a:ext cx="678661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внеплановой выездной проверки в отношении МКОУ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Меловская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основная общеобразовательная школа» Дмитриевского района Курской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МКОУ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Меловская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основная общеобразовательная школа» Дмитриевского района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(информация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04. 12. 2012  № 195)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15. 11. 2012 № 118 по устранению нарушений, выявленных в ходе внеплановой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04. 04. 2012 № 1/1-1154,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29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428728" y="1214422"/>
            <a:ext cx="650085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внеплановой выездной проверки в отношении МКОУ «Погодинская основная общеобразовательная школа» Дмитриевского района Курской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МКОУ «Погодинская основная общеобразовательная школа» Дмитриевского района Курской области (информация от 04. 12. 2012  № 196)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08. 08. 2012 № 91 по устранению нарушений, выявленных в ходе внеплановой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04. 04. 2012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№ 1/1-1140,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1497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285852" y="1142984"/>
            <a:ext cx="6572296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внеплановой выездной проверки в отношении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Дьяконовская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 им. Героя Советского Союза А.М. Ломакина» Октябрьского района Курской области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МКОУ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Дьяконовская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 им. Героя Советского Союза А.М. Ломакина» Октябрьского района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(информация    от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04. 12. 2012  № 197)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27. 06. 2012 № 63 по устранению нарушений, выявленных в ходе внеплановой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18. 05. 2012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№ 1/1-1764,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500166" y="1000108"/>
            <a:ext cx="614366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внеплановой выездной проверки в отношении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Хомутовская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 с углубленным изучением английского языка»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Хомутовского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МКОУ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Хомутовская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 с углубленным изучением английского языка»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Хомутовского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(информация от 10. 12. 2012  № 198)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29. 06. 2012 № 66 по устранению нарушений, выявленных в ходе внеплановой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30. 05. 2012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№ 1/1-1846,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714348" y="1785926"/>
            <a:ext cx="70009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214414" y="1000108"/>
            <a:ext cx="635798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документарной проверки в отношении МБОУ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Обоянская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 № 2»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Обоянского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МБОУ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Обоянская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 № 2»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Обоянского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(информация от 12. 12. 2012  № 199)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29. 06. 2012 № 70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14. 05. 2012 № 1/1-1708,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500166" y="1142984"/>
            <a:ext cx="571504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внеплановой выездной проверки в отношении МКОУ «Берёзовская средняя общеобразовательная школа» Дмитриевского района Курской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МКОУ «Берёзовская средняя общеобразовательная школа» Дмитриевского района Курской области (информация от 12. 12. 2012  № 200)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29. 06. 2012 № 68 по устранению нарушений, выявленных в ходе внеплановой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 21. 03. 2012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 1/1-971,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643042" y="1214422"/>
            <a:ext cx="614366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документарной проверки в отношении МБ ДОУ «Центр развития ребёнка - детский сад № 116» г. Курска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МБ ДОУ «Центр развития ребёнка - детский сад № 116» г. Курска (информация от 14. 12. 2012  № 201)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20. 07. 2012 № 86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 18. 05. 2012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 1/1-1768,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</TotalTime>
  <Words>3093</Words>
  <Application>Microsoft Office PowerPoint</Application>
  <PresentationFormat>Экран (4:3)</PresentationFormat>
  <Paragraphs>92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Волна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Кукольный театр в детском саду.</dc:title>
  <dc:creator>Настёна</dc:creator>
  <cp:lastModifiedBy>Sapronova</cp:lastModifiedBy>
  <cp:revision>61</cp:revision>
  <dcterms:created xsi:type="dcterms:W3CDTF">2012-10-16T06:12:38Z</dcterms:created>
  <dcterms:modified xsi:type="dcterms:W3CDTF">2013-01-21T07:38:08Z</dcterms:modified>
</cp:coreProperties>
</file>