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8" r:id="rId2"/>
    <p:sldId id="259" r:id="rId3"/>
    <p:sldId id="261" r:id="rId4"/>
    <p:sldId id="260" r:id="rId5"/>
    <p:sldId id="263" r:id="rId6"/>
    <p:sldId id="264" r:id="rId7"/>
    <p:sldId id="265" r:id="rId8"/>
    <p:sldId id="266" r:id="rId9"/>
    <p:sldId id="267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6027" autoAdjust="0"/>
  </p:normalViewPr>
  <p:slideViewPr>
    <p:cSldViewPr>
      <p:cViewPr>
        <p:scale>
          <a:sx n="107" d="100"/>
          <a:sy n="107" d="100"/>
        </p:scale>
        <p:origin x="-72" y="19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8C796-DB9D-43C3-998C-0E7C8F1E54B0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1B369-B175-46C3-AD36-BA926D4CE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1B369-B175-46C3-AD36-BA926D4CE71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1B369-B175-46C3-AD36-BA926D4CE71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93CEA-792E-4453-BC5C-C38F7713A024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9D84-EC58-44C0-B68E-4FD2F4043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5A15E-9851-4DA0-88C1-A1C5366A92D9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DA41-6186-4952-AE8A-9CCB2A016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DC460-CEFD-4425-820E-E9D70ED25A0F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04285-BC59-41CA-8FBC-DC8A34D08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70AF9-F51E-40B3-8D4B-2DC373B5186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DAFD-62CA-430F-A3FD-8AB0B6C3A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8BEEA-72AD-43AB-BFEC-13B3633D9D64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06D2E-31B2-4577-B58E-4B38E94BB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A8F41-4711-4E1F-9775-CB908A8DCC9A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4EE44-32E9-470F-B98B-467B36481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52978-2382-44D0-B3BB-0CB9EDB5ED25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7243E-5E16-4270-AF81-157D49318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21C30-1553-4EA6-8DCF-B6B63C3105EA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F80D7-30EB-4130-8AF5-45B6A3583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D792A-4557-4340-ACD7-3151C9C9A567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AB0A8-292B-4A34-BE03-14D256D0B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659AB-07AC-4F61-8DBA-E2A08683B5C5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991A2-DA40-4AC9-B55E-BE9917396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EC3DD-11CD-4959-B532-4B53DAD3BAA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EC8E9-A8C9-436C-B752-2EFF2F8AE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AB1C8B4-40B3-4F7F-AF51-4C1C50D0298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FC97123-4BE7-4AB9-B22F-D0740DAED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8" r:id="rId7"/>
    <p:sldLayoutId id="2147483759" r:id="rId8"/>
    <p:sldLayoutId id="2147483760" r:id="rId9"/>
    <p:sldLayoutId id="2147483751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214414" y="1285860"/>
            <a:ext cx="671517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МОУ «Лицей № 12» города Железногорска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МОУ «Лицей № 12» города Железногорска (отчет от 02. 10. 2012 № 166)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18. 05. 2012 № 41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02. 04. 2012 № 1/1-1134,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98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642918"/>
            <a:ext cx="70009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внеплановой выездной проверки в отношении образовательного структурного подразделения «Автошкола «Фортуна» Общества с ограниченной ответственностью «Фортуна»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Глушковского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образовательного структурного подразделения «Автошкола «Фортуна» Общества с ограниченной ответственностью «Фортуна»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Глушковского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(отчет от 24. 10. 2012  № 175)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25. 04. 2012 № 30 по устранению нарушений, выявленных в ходе внеплановой выездной проверки, проведенной в соответствии с приказом комитета образования и науки Курской 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19. 03. 2012 № 1/1-937,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28728" y="1000108"/>
            <a:ext cx="635798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МБОУ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№ 1»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 № 1»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Обоянского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(отчет от 25. 10. 2012  № 176)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21. 06. 2012 № 60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14. 05. 2012 № 1/1-1709,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928662" y="1714488"/>
            <a:ext cx="664370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ОК ДОУ «Детский сад компенсирующего вида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Здоровячок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города Курска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 ДОУ «Детский сад компенсирующего вида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Здоровячок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города Курска (отчет от 08. 10. 2012 № 167)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02. 05. 2012 № 33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19. 03. 2012 № 1/1-940,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6973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500166" y="1500174"/>
            <a:ext cx="671517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МВ СОУ «ВСОШ» города Железногорска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МВ СОУ «ВСОШ» города Железногорска (отчет от 08. 10. 2012 № 168)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25. 05. 2012 № 45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05. 04. 2012 № 1/1-1194,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29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71538" y="1571612"/>
            <a:ext cx="685804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АНО НОУ ДПО «Учебный центр «Перспектива» города Курска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АНО НОУ ДПО «Учебный центр «Перспектива» города Курска (отчет от 10. 10. 2012  № 169)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25. 04. 2012 № 31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19. 03. 2012 № 1/1-935,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1497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00166" y="1500174"/>
            <a:ext cx="657229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 ДОУ «Детский сад компенсирующего вида «Теремок» города Курска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 ДОУ «Детский сад компенсирующего вида «Теремок» города Курска (отчет от 10. 10. 2012  № 170)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02. 05. 2012 № 34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19. 03. 2012 № 1/1-939,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14348" y="1785926"/>
            <a:ext cx="70009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71604" y="1500174"/>
            <a:ext cx="650085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МБ ДОУ «Детский сад комбинированного вида № 84» города Курска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 ДОУ «Детский сад комбинированного вида № 84» города Курска (отчет от 11. 10. 2012  № 171)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03. 05. 2012 № 35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26. 03. 2012 № 1/1-1041,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857356" y="1357298"/>
            <a:ext cx="585791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ОБО школа-интернат «Лицей-интернат поселка им. Маршала Жукова» Курского района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 школа-интернат «Лицей-интернат поселка им. Маршала Жукова» Курского района (отчет от 15. 10. 2012  № 172)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05. 05. 2012 № 37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26. 03. 2012 № 1/1-1048,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857232"/>
            <a:ext cx="67151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Областного казенного специального (коррекционного) образовательного учреждения для обучающихся, воспитанников с ограниченными возможностями здоровья «Курская специальная (коррекционная) общеобразовательная школа-интернат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вида»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Областного казенного специального (коррекционного) образовательного учреждения для обучающихся, воспитанников с ограниченными возможностями здоровья «Курская специальная (коррекционная) общеобразовательная школа-интернат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вида» (отчет от 17. 10. 2012  № 173)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05. 05. 2012 № 36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26. 03. 2012 № 1/1-1045,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1285860"/>
            <a:ext cx="571504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выездной проверки в отношении МОУ «Гимназия №1» города Железногорска Курской области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Комитет образования и науки Курской области рассмотрел 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МОУ «Гимназия №1» города Железногорска Курской области (отчет от 17. 10. 2012  № 174) об исполнении предписания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образования и науки Курской области от 18. 04. 2012 № 28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20. 02. 2012 № 1/1-626,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1372</Words>
  <Application>Microsoft Office PowerPoint</Application>
  <PresentationFormat>Экран (4:3)</PresentationFormat>
  <Paragraphs>34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Кукольный театр в детском саду.</dc:title>
  <dc:creator>Настёна</dc:creator>
  <cp:lastModifiedBy>Sapronova</cp:lastModifiedBy>
  <cp:revision>42</cp:revision>
  <dcterms:created xsi:type="dcterms:W3CDTF">2012-10-16T06:12:38Z</dcterms:created>
  <dcterms:modified xsi:type="dcterms:W3CDTF">2013-01-21T07:35:13Z</dcterms:modified>
</cp:coreProperties>
</file>